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87"/>
  </p:notesMasterIdLst>
  <p:handoutMasterIdLst>
    <p:handoutMasterId r:id="rId88"/>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80" r:id="rId70"/>
    <p:sldId id="1617" r:id="rId71"/>
    <p:sldId id="2085" r:id="rId72"/>
    <p:sldId id="1820" r:id="rId73"/>
    <p:sldId id="1618" r:id="rId74"/>
    <p:sldId id="1821" r:id="rId75"/>
    <p:sldId id="1819" r:id="rId76"/>
    <p:sldId id="1822" r:id="rId77"/>
    <p:sldId id="1696" r:id="rId78"/>
    <p:sldId id="2086" r:id="rId79"/>
    <p:sldId id="2087" r:id="rId80"/>
    <p:sldId id="2088" r:id="rId81"/>
    <p:sldId id="2089" r:id="rId82"/>
    <p:sldId id="2090" r:id="rId83"/>
    <p:sldId id="2091" r:id="rId84"/>
    <p:sldId id="2092" r:id="rId85"/>
    <p:sldId id="1619"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9.3281946559660156E-3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0.23326964490020874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2.435301869516338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0.23326964490020785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9.7502976780488915E-2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6.8420022158682796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6.8223733321720594</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7.0965061875527091E-2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9.9959095026166622E-2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1.0435587154793478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9.9959095026166622E-2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0.35854295438260753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0.26827458535913351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6.2965740942557744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0.23902969146402508</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0.11630997077466798</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1.2142595295333667</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0.11630997077466887</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0.4171918576772633</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2.8903083413415409E-2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6.4294110926071344</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0.17337697701740495</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0.18500748281587498</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1.9314517710555901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0.18500748281587498</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0.36864863303346151</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5.716834880833356</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0.14106783258081546</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0.48967284678828715</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0.13651712863282572</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1.4252193795842949</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0.13651712863282572</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6.7611773333993597E-2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6.796343630370548</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0.23030698018817208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0.12726721974042299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1.3286516481584689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0.12726721974042299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0.18986516321222879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8.8727029627934844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7.0482080495180499</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0.25734607184438829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0.10886558202789409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1.1365411712781235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0.10886558202789409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0.3278912493619206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8.1680254353969541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0.11179735874511287</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1.7752165646158033</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0.17004222056920426</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0.33768064918809149</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5.901228904578641</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0.31677970169535818</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0.17199719320376783</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1.7956262004852253</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0.17199719320376783</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0.17010859896962582</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5.3508133225275376</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0.27247946554024427</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0.11739582319379505</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1.2255956741373879</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0.11739582319379505</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0.42108669820453226</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6.3540636008761808E-2</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7.5622958627640839</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0.34194191455457368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0.13860497560411211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1.4470162046046022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9.3766532017882653E-2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8.2586767223230311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8.5041502747424058</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4.2251581894315215E-2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0.1182330596959833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1.2343363039774955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7.5220244470719066E-2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8.5041502747424058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4.9743063218552637</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0.13650507094307418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0.67179179117586596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0.18729052871106777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1.9552864450404162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0.18729052871106777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0.56074011715548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5.1775241092387994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0.54648731279395024</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0.22465705584944207</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2.3453876664674285</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0.22465705584944207</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0.79594482400198796</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4.771088534471728</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0.31413498483686908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0.38030618697036811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0.10602652155826053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1.1069017843260625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0.10602652155825965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7.6314367813493433E-2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8.7997898747852101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0.46955208347736876</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0.2153399358696797</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2.2481182608620376</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0.2153399358696797</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0.61294730762256755</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6.0809846457436496</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6.4821747547336948</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4.2652716414178844</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0.16440868614570503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1.7856564273311664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0.17104222106150591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0.20113870975281944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4.5856676775365264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0.12911987285390714</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0.16548892240348589</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1.727680780265537</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0.16548892240348589</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3.5047722412855364E-2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2.185885259148904</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0.37200074339048306</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0.15766132283744305</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1.645961755635629</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0.15766132283744394</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0.31139416225210192</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3.4712514513228681</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0.15904831360995919</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0.17966415597084362</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1.8756681998124933</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0.17966415597084406</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1.3910620728815992E-2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5.3055009482492377</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0.41329700782514767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0.14345732393747657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1.497674030113112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0.14345732393747657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0.24438309342103981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5.7780528708318846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5.4844095174953917</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0.31915668068871206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0.15854241410786374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1.655160223010105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0.15854241410786418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0.56867527196303858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5.5538939879404836E-3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4.8973881379614408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0.2271918439451599</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0.2273521416696469</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2.3735239785849389</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0.1959382883290175</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6.0714308970293436</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8.0309819364276969</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0.20332617527425256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0.11276980523720681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1.1773007055275135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0.1127698052372077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0.34197853255865418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6.8211106200639549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7.2063660578022493E-2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0.32458073816157551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9.0490683063134014E-2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0.9447098431162555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9.0490683063134014E-2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0.28355999988920289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8.0100173994223436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6.7716695137927552E-2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0.10239126503709262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1.0689502239935615</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0.10239126503709173</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0.28381337373851601</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8.0519464734330501</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6.7254124240676676</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9.0361634414766634E-2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0.35955728095821993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0.10024188169180803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1.0465109679929849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0.10024188169180803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0.35955728095821993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7.7372697970808701E-2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6.7254124240676676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3.3016469947747931</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0.24165097784485812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0.17629784766287093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1.8405244205210236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0.17629784766287138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0.63236217910730907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8.8920510067878489E-2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3.3016469947747931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6.0419680590964404</c:v>
                </c:pt>
                <c:pt idx="1">
                  <c:v>7.3509084622134839</c:v>
                </c:pt>
                <c:pt idx="2">
                  <c:v>6.8420022158682796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6.602938270904823</c:v>
                </c:pt>
                <c:pt idx="1">
                  <c:v>6.9343112479309541</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6.6308625394886791</c:v>
                </c:pt>
                <c:pt idx="1">
                  <c:v>6.9750754940867372</c:v>
                </c:pt>
                <c:pt idx="2">
                  <c:v>6.8211106200639549</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7.0642609631813471</c:v>
                </c:pt>
                <c:pt idx="1">
                  <c:v>7.0942607479941602</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0.32135217783943393</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0.10284210050530085</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1.0736568820717736</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0.10284210050530085</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0.27229419908437436</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6.7881920350461886</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6.0810374270336007</c:v>
                </c:pt>
                <c:pt idx="1">
                  <c:v>6.1411456793975931</c:v>
                </c:pt>
                <c:pt idx="2">
                  <c:v>5.9941795978001053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6.5667916169551983</c:v>
                </c:pt>
                <c:pt idx="1">
                  <c:v>6.7410758522891587</c:v>
                </c:pt>
                <c:pt idx="2">
                  <c:v>6.7881920350461886</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4.1817861095519442</c:v>
                </c:pt>
                <c:pt idx="1">
                  <c:v>4.4080900010495041</c:v>
                </c:pt>
                <c:pt idx="2">
                  <c:v>4.4169980604931682</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6.6905097373116673</c:v>
                </c:pt>
                <c:pt idx="1">
                  <c:v>6.796343630370548</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4.6854272204309844</c:v>
                </c:pt>
                <c:pt idx="1">
                  <c:v>5.6302587135552278</c:v>
                </c:pt>
                <c:pt idx="2">
                  <c:v>5.716834880833356</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6.0671779724692154</c:v>
                </c:pt>
                <c:pt idx="1">
                  <c:v>6.4279469278105177</c:v>
                </c:pt>
                <c:pt idx="2">
                  <c:v>6.4294110926071344</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8.311128147102961</c:v>
                </c:pt>
                <c:pt idx="1">
                  <c:v>8.5041502747424058</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9.128448914710404</c:v>
                </c:pt>
                <c:pt idx="1">
                  <c:v>7.7122934417832454</c:v>
                </c:pt>
                <c:pt idx="2">
                  <c:v>8.7997898747852101</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3.8689810593775662</c:v>
                </c:pt>
                <c:pt idx="1">
                  <c:v>3.7799006447072672</c:v>
                </c:pt>
                <c:pt idx="2">
                  <c:v>4.5856676775365264</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4.3394725833426087</c:v>
                </c:pt>
                <c:pt idx="1">
                  <c:v>4.2572372424895466</c:v>
                </c:pt>
                <c:pt idx="2">
                  <c:v>5.3055009482492377</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0.44195539905185921</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0.13026366372989617</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1.3599340966424247</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0.13026366372989528</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0.207935649279678</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5.9941795978001053</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1.772310505808574</c:v>
                </c:pt>
                <c:pt idx="1">
                  <c:v>2.8436668284680948</c:v>
                </c:pt>
                <c:pt idx="2">
                  <c:v>3.4712514513228681</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4.8492367975866859</c:v>
                </c:pt>
                <c:pt idx="1">
                  <c:v>5.252827837855925</c:v>
                </c:pt>
                <c:pt idx="2">
                  <c:v>5.7780528708318846</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3.520466335515076</c:v>
                </c:pt>
                <c:pt idx="1">
                  <c:v>3.8730194022932718</c:v>
                </c:pt>
                <c:pt idx="2">
                  <c:v>4.8973881379614408</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8.0584761635704076</c:v>
                </c:pt>
                <c:pt idx="1">
                  <c:v>8.0812439408398227</c:v>
                </c:pt>
                <c:pt idx="2">
                  <c:v>8.0100173994223436</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7.8272477723647214</c:v>
                </c:pt>
                <c:pt idx="1">
                  <c:v>8.1219494047587215</c:v>
                </c:pt>
                <c:pt idx="2">
                  <c:v>8.0519464734330501</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6.6226243589500884</c:v>
                </c:pt>
                <c:pt idx="1">
                  <c:v>6.9095799452440074</c:v>
                </c:pt>
                <c:pt idx="2">
                  <c:v>6.7254124240676676</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3.6472645622066659</c:v>
                </c:pt>
                <c:pt idx="1">
                  <c:v>4.1065307819676704</c:v>
                </c:pt>
                <c:pt idx="2">
                  <c:v>3.3016469947747931</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0.22428185174081516</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0.12185114536970687</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1.2721086031082383</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0.12185114536970776</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0.14012241406416504</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7.0942607479941602</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0.22298398667111119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0.10832773867901579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1.1309261633177439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0.10832773867901579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0.24805322033595179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4.4169980604931682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0.3291431256632702</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0.11587108622890074</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1.2096776373833267</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0.11587108622890163</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0.21003284106164344</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7.7783074670045913</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6.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479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RWX | Berkshire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479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RWX | Berkshire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479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RWX | Berkshire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479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RWX | Berkshire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21910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RWX | Berkshire Healthcare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74.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66.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67.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Berkshire Healthcare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80684834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03117270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668168050"/>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370959851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272147456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04273404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12373236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713188369"/>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284552767"/>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724119666"/>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408942681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47053724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5405111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3832933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56196625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52140802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395721562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502734472"/>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819846846"/>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26327010"/>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56851728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43166387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00387542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304857006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352400234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3070975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3162498971"/>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1930383885"/>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3484310600"/>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28801022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412923110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67996802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11900874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98685130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89357701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19740292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53694964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7425619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405751413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86152347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192549250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239923304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101992969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166238591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69164450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9567409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97790949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120121460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101314010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325615141"/>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1186281938"/>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2892183060"/>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16070334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70541286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41065016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87690187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50183472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174205884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139689209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350371162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165954283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367110001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2236942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88601350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9968100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117328497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421692630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28079933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98170400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1539623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09317282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122929352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RWX Berkshire Healthcare NHS Foundation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9761066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30992025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947829477"/>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41861066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3346927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24752041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048875243"/>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63153406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404357468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10452205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384987541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217435212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9386716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06110508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128259093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2684478988"/>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82625859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216189538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46204644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70231552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148541567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805772800"/>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68</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97962375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21650094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55902431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83152961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77884722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03731374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95</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56278592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415230856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410105583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137107758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88939491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89667813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129227828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40370396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93957665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79792227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9119251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159772410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411982763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8355076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2953C3D9-B4E2-1F36-0BE8-7F57BC36131E}"/>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RWX Berkshire Healthcare NHS Foundation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735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967941631"/>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Q32_1. In the last 12 months, did your NHS mental health team give you any help or advice with finding support for…Joining a group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421609832"/>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Q37. Do you feel the support provided meets your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3591</TotalTime>
  <Words>9026</Words>
  <Application>Microsoft Office PowerPoint</Application>
  <PresentationFormat>Widescreen</PresentationFormat>
  <Paragraphs>1016</Paragraphs>
  <Slides>81</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81</vt:i4>
      </vt:variant>
    </vt:vector>
  </HeadingPairs>
  <TitlesOfParts>
    <vt:vector size="89" baseType="lpstr">
      <vt:lpstr>Aptos</vt:lpstr>
      <vt:lpstr>Aptos Display</vt:lpstr>
      <vt:lpstr>Arial</vt:lpstr>
      <vt:lpstr>Arial Black</vt:lpstr>
      <vt:lpstr>Calibri</vt:lpstr>
      <vt:lpstr>Calibri Light</vt:lpstr>
      <vt:lpstr>Office Theme</vt:lpstr>
      <vt:lpstr>Custom Design</vt:lpstr>
      <vt:lpstr>Berkshire Healthcare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111</cp:revision>
  <dcterms:created xsi:type="dcterms:W3CDTF">2021-03-04T09:52:26Z</dcterms:created>
  <dcterms:modified xsi:type="dcterms:W3CDTF">2026-03-21T10:51:44Z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